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68" r:id="rId4"/>
    <p:sldId id="267" r:id="rId5"/>
    <p:sldId id="272" r:id="rId6"/>
    <p:sldId id="269" r:id="rId7"/>
    <p:sldId id="270" r:id="rId8"/>
    <p:sldId id="266" r:id="rId9"/>
    <p:sldId id="271" r:id="rId10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8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757738"/>
            <a:ext cx="187737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EagleSat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 Degradation Experiment (MDE)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Shane Howe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Mentor: Ahmed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Sulyman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(Embry Riddle)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Tucson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4/25/22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Testing?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05CF7-07AB-2241-8D41-5F9CC9FE2CCE}"/>
              </a:ext>
            </a:extLst>
          </p:cNvPr>
          <p:cNvSpPr txBox="1"/>
          <p:nvPr/>
        </p:nvSpPr>
        <p:spPr>
          <a:xfrm>
            <a:off x="1369875" y="2881871"/>
            <a:ext cx="97248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Types of space radiation: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Galactic Cosmic Rays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Solar Particles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Radiation in Earth’s Magnetic Field</a:t>
            </a:r>
          </a:p>
        </p:txBody>
      </p:sp>
      <p:pic>
        <p:nvPicPr>
          <p:cNvPr id="1026" name="Picture 2" descr="ESA - ESA missions team up to map cosmic rays across Solar System">
            <a:extLst>
              <a:ext uri="{FF2B5EF4-FFF2-40B4-BE49-F238E27FC236}">
                <a16:creationId xmlns:a16="http://schemas.microsoft.com/office/drawing/2014/main" id="{971107C3-D2B4-CE42-9398-9262F2C5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057" y="4036033"/>
            <a:ext cx="12159474" cy="74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2699F-D459-FC49-BCF8-483390359D7C}"/>
              </a:ext>
            </a:extLst>
          </p:cNvPr>
          <p:cNvSpPr txBox="1"/>
          <p:nvPr/>
        </p:nvSpPr>
        <p:spPr>
          <a:xfrm>
            <a:off x="1369874" y="7041163"/>
            <a:ext cx="76173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Reactions caused by radiation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Short term bit flips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Long term damage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1829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Memory Used in Testing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CE224-5804-AD4E-A64B-22A492721CF9}"/>
              </a:ext>
            </a:extLst>
          </p:cNvPr>
          <p:cNvSpPr txBox="1"/>
          <p:nvPr/>
        </p:nvSpPr>
        <p:spPr>
          <a:xfrm>
            <a:off x="1369874" y="2078897"/>
            <a:ext cx="173175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EEPROM (Electronically Erasable Programable Read Only Memory)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MRAM (Magneto resistive RAM)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FRAM (Ferroelectric RAM)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SRAM (Static RAM)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Flash memory</a:t>
            </a:r>
          </a:p>
        </p:txBody>
      </p:sp>
      <p:pic>
        <p:nvPicPr>
          <p:cNvPr id="5" name="Picture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DD44BC9E-7279-264F-9417-9BD198E1A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204" y="4735668"/>
            <a:ext cx="16479588" cy="81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23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DE8E622-12D7-DC4E-8CAC-B180CF47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699" y="2665257"/>
            <a:ext cx="17370859" cy="8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353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B67D94B2-AA19-D843-9BE0-123C58B4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1" y="151346"/>
            <a:ext cx="21647425" cy="128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4422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we at?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91B6748D-CC63-FC45-96AF-724E8FF8E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16" y="2134993"/>
            <a:ext cx="8208090" cy="10944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B6AD72-7810-1241-9478-636AFCA88142}"/>
              </a:ext>
            </a:extLst>
          </p:cNvPr>
          <p:cNvSpPr txBox="1"/>
          <p:nvPr/>
        </p:nvSpPr>
        <p:spPr>
          <a:xfrm>
            <a:off x="11094720" y="3383280"/>
            <a:ext cx="12437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5400" dirty="0"/>
              <a:t>Done with coding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Finishing Board design by making them more efficient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/>
              <a:t>Eaglesat</a:t>
            </a:r>
            <a:r>
              <a:rPr lang="en-US" sz="5400" dirty="0"/>
              <a:t> </a:t>
            </a:r>
            <a:r>
              <a:rPr lang="en-US" sz="5400" dirty="0" err="1"/>
              <a:t>ll</a:t>
            </a:r>
            <a:r>
              <a:rPr lang="en-US" sz="5400" dirty="0"/>
              <a:t> is set to launch December</a:t>
            </a:r>
          </a:p>
        </p:txBody>
      </p:sp>
    </p:spTree>
    <p:extLst>
      <p:ext uri="{BB962C8B-B14F-4D97-AF65-F5344CB8AC3E}">
        <p14:creationId xmlns:p14="http://schemas.microsoft.com/office/powerpoint/2010/main" val="165171039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Ground testing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9895F-07FC-E447-A4B2-7F150B7E362A}"/>
              </a:ext>
            </a:extLst>
          </p:cNvPr>
          <p:cNvSpPr/>
          <p:nvPr/>
        </p:nvSpPr>
        <p:spPr>
          <a:xfrm>
            <a:off x="1369874" y="3468083"/>
            <a:ext cx="1737518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Identical copy of flight module to run on the ground for the duration of the mission​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Ideally, any non-radiation errors will occur similarly on the ground as in orbit​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Differences in chips may cause differences in non-radiation errors​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Provides additional error rate data for radiation levels on the ground</a:t>
            </a:r>
            <a:endParaRPr lang="en-US" sz="4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9997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C1962-77D1-7C47-8140-AD06EDA0A868}"/>
              </a:ext>
            </a:extLst>
          </p:cNvPr>
          <p:cNvSpPr txBox="1"/>
          <p:nvPr/>
        </p:nvSpPr>
        <p:spPr>
          <a:xfrm>
            <a:off x="9415038" y="6073170"/>
            <a:ext cx="555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86216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5411450"/>
            <a:ext cx="18773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Shane Howe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Howes3@my.erau.edu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4818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179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Coe, Michelle A - (macoe)</cp:lastModifiedBy>
  <cp:revision>33</cp:revision>
  <dcterms:created xsi:type="dcterms:W3CDTF">2017-01-13T18:50:03Z</dcterms:created>
  <dcterms:modified xsi:type="dcterms:W3CDTF">2022-04-18T21:16:36Z</dcterms:modified>
</cp:coreProperties>
</file>